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771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8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1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47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128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191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814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95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4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809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025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142D6-804B-4F11-9B91-66B15919BA85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30465-6C82-40AB-ABBF-37DCF8D19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97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0" y="0"/>
            <a:ext cx="9144000" cy="6858000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23528" y="252824"/>
            <a:ext cx="3434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PRODESKEL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81516" y="5517232"/>
            <a:ext cx="1410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IDM</a:t>
            </a:r>
            <a:endParaRPr lang="en-U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Oval 6"/>
          <p:cNvSpPr/>
          <p:nvPr/>
        </p:nvSpPr>
        <p:spPr>
          <a:xfrm>
            <a:off x="3167844" y="2024844"/>
            <a:ext cx="2808312" cy="280831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5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76620"/>
              </p:ext>
            </p:extLst>
          </p:nvPr>
        </p:nvGraphicFramePr>
        <p:xfrm>
          <a:off x="333802" y="764704"/>
          <a:ext cx="8496944" cy="530860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4248472"/>
                <a:gridCol w="42484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PRODESKEL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IDM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Tujuan</a:t>
                      </a:r>
                      <a:r>
                        <a:rPr lang="en-US" dirty="0" smtClean="0"/>
                        <a:t> : </a:t>
                      </a:r>
                    </a:p>
                    <a:p>
                      <a:r>
                        <a:rPr lang="en-US" dirty="0" err="1" smtClean="0"/>
                        <a:t>Untuk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menentukan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Klasifikasi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Desa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digunakan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sebagai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dasar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penentuan</a:t>
                      </a:r>
                      <a:r>
                        <a:rPr lang="en-US" baseline="0" dirty="0" smtClean="0"/>
                        <a:t> SOTK </a:t>
                      </a:r>
                      <a:r>
                        <a:rPr lang="en-US" baseline="0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Tujuan</a:t>
                      </a:r>
                      <a:r>
                        <a:rPr lang="en-US" dirty="0" smtClean="0"/>
                        <a:t> 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Untuk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menentukan</a:t>
                      </a:r>
                      <a:r>
                        <a:rPr lang="en-US" baseline="0" dirty="0" smtClean="0"/>
                        <a:t> Status </a:t>
                      </a:r>
                      <a:r>
                        <a:rPr lang="en-US" baseline="0" dirty="0" err="1" smtClean="0"/>
                        <a:t>Perkembangan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Desa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digunakan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sebagai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dasar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pengalokasian</a:t>
                      </a:r>
                      <a:r>
                        <a:rPr lang="en-US" baseline="0" dirty="0" smtClean="0"/>
                        <a:t> Dana </a:t>
                      </a:r>
                      <a:r>
                        <a:rPr lang="en-US" baseline="0" dirty="0" err="1" smtClean="0"/>
                        <a:t>Desa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Output :</a:t>
                      </a:r>
                    </a:p>
                    <a:p>
                      <a:r>
                        <a:rPr lang="en-US" dirty="0" err="1" smtClean="0"/>
                        <a:t>Swadaya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Swakarya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Swasembada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Output :</a:t>
                      </a:r>
                    </a:p>
                    <a:p>
                      <a:r>
                        <a:rPr lang="en-US" dirty="0" err="1" smtClean="0"/>
                        <a:t>Sangat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Tertinggal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Tertinggal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Berkembang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Maju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Mandiri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Instrumen</a:t>
                      </a:r>
                      <a:r>
                        <a:rPr lang="en-US" dirty="0" smtClean="0"/>
                        <a:t> :</a:t>
                      </a:r>
                    </a:p>
                    <a:p>
                      <a:r>
                        <a:rPr lang="en-US" dirty="0" smtClean="0"/>
                        <a:t>Data </a:t>
                      </a:r>
                      <a:r>
                        <a:rPr lang="en-US" dirty="0" err="1" smtClean="0"/>
                        <a:t>Dasar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Keluarga</a:t>
                      </a:r>
                      <a:r>
                        <a:rPr lang="en-US" dirty="0" smtClean="0"/>
                        <a:t>, Data </a:t>
                      </a:r>
                      <a:r>
                        <a:rPr lang="en-US" dirty="0" err="1" smtClean="0"/>
                        <a:t>Potensi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r>
                        <a:rPr lang="en-US" dirty="0" smtClean="0"/>
                        <a:t>, Data </a:t>
                      </a:r>
                      <a:r>
                        <a:rPr lang="en-US" dirty="0" err="1" smtClean="0"/>
                        <a:t>Perkembangan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Instrumen</a:t>
                      </a:r>
                      <a:r>
                        <a:rPr lang="en-US" dirty="0" smtClean="0"/>
                        <a:t> :</a:t>
                      </a:r>
                    </a:p>
                    <a:p>
                      <a:r>
                        <a:rPr lang="en-US" dirty="0" err="1" smtClean="0"/>
                        <a:t>Indeks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Ketahanan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Sosial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Indeks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Ketahanan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Ekonomi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Indeks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Ketahanan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Lingkungan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Sumber</a:t>
                      </a:r>
                      <a:r>
                        <a:rPr lang="en-US" dirty="0" smtClean="0"/>
                        <a:t> Data :</a:t>
                      </a:r>
                    </a:p>
                    <a:p>
                      <a:r>
                        <a:rPr lang="en-US" dirty="0" err="1" smtClean="0"/>
                        <a:t>Pemerintah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Sumber</a:t>
                      </a:r>
                      <a:r>
                        <a:rPr lang="en-US" dirty="0" smtClean="0"/>
                        <a:t> Data :</a:t>
                      </a:r>
                    </a:p>
                    <a:p>
                      <a:r>
                        <a:rPr lang="en-US" dirty="0" err="1" smtClean="0"/>
                        <a:t>Pemerintah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Aplikasi</a:t>
                      </a:r>
                      <a:r>
                        <a:rPr lang="en-US" dirty="0" smtClean="0"/>
                        <a:t> Web Base Online:</a:t>
                      </a:r>
                    </a:p>
                    <a:p>
                      <a:r>
                        <a:rPr lang="en-US" dirty="0" smtClean="0"/>
                        <a:t>prodeskel.binapemdes.kemendagri.go.id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Aplikasi</a:t>
                      </a:r>
                      <a:r>
                        <a:rPr lang="en-US" dirty="0" smtClean="0"/>
                        <a:t> Web Base Online :</a:t>
                      </a:r>
                    </a:p>
                    <a:p>
                      <a:r>
                        <a:rPr lang="en-US" dirty="0" smtClean="0"/>
                        <a:t>idm.kemendesa.go.id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Operator :</a:t>
                      </a:r>
                    </a:p>
                    <a:p>
                      <a:r>
                        <a:rPr lang="en-US" dirty="0" err="1" smtClean="0"/>
                        <a:t>Perangkat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Operator :</a:t>
                      </a:r>
                    </a:p>
                    <a:p>
                      <a:r>
                        <a:rPr lang="en-US" dirty="0" smtClean="0"/>
                        <a:t>???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76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735099"/>
              </p:ext>
            </p:extLst>
          </p:nvPr>
        </p:nvGraphicFramePr>
        <p:xfrm>
          <a:off x="323528" y="260648"/>
          <a:ext cx="8496944" cy="616204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248472"/>
                <a:gridCol w="42484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PRODESKEL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IDM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err="1" smtClean="0"/>
                        <a:t>Profil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Umum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[1] </a:t>
                      </a:r>
                      <a:r>
                        <a:rPr lang="en-US" dirty="0" err="1" smtClean="0"/>
                        <a:t>Identitas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Desa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1.6.1 Data </a:t>
                      </a:r>
                      <a:r>
                        <a:rPr lang="en-US" dirty="0" err="1" smtClean="0"/>
                        <a:t>Lembaga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Pemerintahan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[1] 124. Data </a:t>
                      </a:r>
                      <a:r>
                        <a:rPr lang="en-US" dirty="0" err="1" smtClean="0"/>
                        <a:t>Aparatur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Pemerintah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1.2.1 </a:t>
                      </a:r>
                      <a:r>
                        <a:rPr lang="en-US" dirty="0" err="1" smtClean="0"/>
                        <a:t>Luas</a:t>
                      </a:r>
                      <a:r>
                        <a:rPr lang="en-US" dirty="0" smtClean="0"/>
                        <a:t> Wilayah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[2] Data </a:t>
                      </a:r>
                      <a:r>
                        <a:rPr lang="en-US" baseline="0" dirty="0" err="1" smtClean="0"/>
                        <a:t>Gografi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Topografi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1.5 </a:t>
                      </a:r>
                      <a:r>
                        <a:rPr lang="en-US" dirty="0" err="1" smtClean="0"/>
                        <a:t>Potensi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Sumber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Daya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Manusia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[2] Data </a:t>
                      </a:r>
                      <a:r>
                        <a:rPr lang="en-US" dirty="0" err="1" smtClean="0"/>
                        <a:t>Demografi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1.7.9 </a:t>
                      </a:r>
                      <a:r>
                        <a:rPr lang="en-US" dirty="0" err="1" smtClean="0"/>
                        <a:t>Sarpras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Kesehatan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[3] IX.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Kesehatan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Masyarakat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[3] </a:t>
                      </a:r>
                      <a:r>
                        <a:rPr lang="en-US" baseline="0" dirty="0" err="1" smtClean="0"/>
                        <a:t>Dimensi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Sosial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Kesehatan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1.7.10 </a:t>
                      </a:r>
                      <a:r>
                        <a:rPr lang="en-US" dirty="0" err="1" smtClean="0"/>
                        <a:t>Sarpras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Pendidikan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[3] VIII </a:t>
                      </a:r>
                      <a:r>
                        <a:rPr lang="en-US" dirty="0" err="1" smtClean="0"/>
                        <a:t>Pendidikan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Masyarakat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[3] </a:t>
                      </a:r>
                      <a:r>
                        <a:rPr lang="en-US" baseline="0" dirty="0" err="1" smtClean="0"/>
                        <a:t>Dimensi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Sosial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Pendidikan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[3] C.4 </a:t>
                      </a:r>
                      <a:r>
                        <a:rPr lang="en-US" dirty="0" err="1" smtClean="0"/>
                        <a:t>Semangat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Kegotongroyongan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[2]</a:t>
                      </a:r>
                      <a:r>
                        <a:rPr lang="en-US" baseline="0" dirty="0" smtClean="0"/>
                        <a:t> 1.6.2 </a:t>
                      </a:r>
                      <a:r>
                        <a:rPr lang="en-US" baseline="0" dirty="0" err="1" smtClean="0"/>
                        <a:t>Lembaga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Kemasyarakatan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[2] 1.7.8 </a:t>
                      </a:r>
                      <a:r>
                        <a:rPr lang="en-US" dirty="0" err="1" smtClean="0"/>
                        <a:t>Prasarana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Olahraga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[2] 1.5.5 Agama</a:t>
                      </a:r>
                    </a:p>
                    <a:p>
                      <a:r>
                        <a:rPr lang="en-US" baseline="0" dirty="0" smtClean="0"/>
                        <a:t>[2] 1.7.7 </a:t>
                      </a:r>
                      <a:r>
                        <a:rPr lang="en-US" baseline="0" dirty="0" err="1" smtClean="0"/>
                        <a:t>Prasarana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Peribadatan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[2] 1.6.6 </a:t>
                      </a:r>
                      <a:r>
                        <a:rPr lang="en-US" baseline="0" dirty="0" err="1" smtClean="0"/>
                        <a:t>Lembaga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Adat</a:t>
                      </a:r>
                      <a:endParaRPr lang="en-US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[3] X </a:t>
                      </a:r>
                      <a:r>
                        <a:rPr lang="en-US" dirty="0" err="1" smtClean="0"/>
                        <a:t>Keamanan</a:t>
                      </a:r>
                      <a:r>
                        <a:rPr lang="en-US" dirty="0" smtClean="0"/>
                        <a:t> &amp; </a:t>
                      </a:r>
                      <a:r>
                        <a:rPr lang="en-US" dirty="0" err="1" smtClean="0"/>
                        <a:t>Ketertiban</a:t>
                      </a:r>
                      <a:endParaRPr lang="en-US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[3]</a:t>
                      </a:r>
                      <a:r>
                        <a:rPr lang="en-US" baseline="0" dirty="0" smtClean="0"/>
                        <a:t> X.K </a:t>
                      </a:r>
                      <a:r>
                        <a:rPr lang="en-US" baseline="0" dirty="0" err="1" smtClean="0"/>
                        <a:t>Masalah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Kesejahteraan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Sosial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[3] Modal </a:t>
                      </a:r>
                      <a:r>
                        <a:rPr lang="en-US" dirty="0" err="1" smtClean="0"/>
                        <a:t>Sosial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[2] 1.3.7 </a:t>
                      </a:r>
                      <a:r>
                        <a:rPr lang="en-US" dirty="0" err="1" smtClean="0"/>
                        <a:t>Sumber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Daya</a:t>
                      </a:r>
                      <a:r>
                        <a:rPr lang="en-US" baseline="0" dirty="0" smtClean="0"/>
                        <a:t> Air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[3] </a:t>
                      </a:r>
                      <a:r>
                        <a:rPr lang="en-US" dirty="0" err="1" smtClean="0"/>
                        <a:t>Permukiman</a:t>
                      </a:r>
                      <a:r>
                        <a:rPr lang="en-US" dirty="0" smtClean="0"/>
                        <a:t> – </a:t>
                      </a:r>
                      <a:r>
                        <a:rPr lang="en-US" dirty="0" err="1" smtClean="0"/>
                        <a:t>Akses</a:t>
                      </a:r>
                      <a:r>
                        <a:rPr lang="en-US" dirty="0" smtClean="0"/>
                        <a:t> Air </a:t>
                      </a:r>
                      <a:r>
                        <a:rPr lang="en-US" dirty="0" err="1" smtClean="0"/>
                        <a:t>Bersih</a:t>
                      </a:r>
                      <a:r>
                        <a:rPr lang="en-US" dirty="0" smtClean="0"/>
                        <a:t>/</a:t>
                      </a:r>
                      <a:r>
                        <a:rPr lang="en-US" dirty="0" err="1" smtClean="0"/>
                        <a:t>Minum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[2] 1.7.3.2 </a:t>
                      </a:r>
                      <a:r>
                        <a:rPr lang="en-US" dirty="0" err="1" smtClean="0"/>
                        <a:t>Sanitasi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[3] </a:t>
                      </a:r>
                      <a:r>
                        <a:rPr lang="en-US" dirty="0" err="1" smtClean="0"/>
                        <a:t>Permukiman</a:t>
                      </a:r>
                      <a:r>
                        <a:rPr lang="en-US" dirty="0" smtClean="0"/>
                        <a:t> – </a:t>
                      </a:r>
                      <a:r>
                        <a:rPr lang="en-US" dirty="0" err="1" smtClean="0"/>
                        <a:t>Akses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Sanitasi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7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999417"/>
              </p:ext>
            </p:extLst>
          </p:nvPr>
        </p:nvGraphicFramePr>
        <p:xfrm>
          <a:off x="323528" y="260648"/>
          <a:ext cx="8496944" cy="358648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248472"/>
                <a:gridCol w="42484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PRODESKEL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IDM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1.7.11 </a:t>
                      </a:r>
                      <a:r>
                        <a:rPr lang="en-US" dirty="0" err="1" smtClean="0"/>
                        <a:t>Prasarana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Energi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[3] </a:t>
                      </a:r>
                      <a:r>
                        <a:rPr lang="en-US" dirty="0" err="1" smtClean="0"/>
                        <a:t>Permukiman</a:t>
                      </a:r>
                      <a:r>
                        <a:rPr lang="en-US" baseline="0" dirty="0" smtClean="0"/>
                        <a:t> – </a:t>
                      </a:r>
                      <a:r>
                        <a:rPr lang="en-US" baseline="0" dirty="0" err="1" smtClean="0"/>
                        <a:t>Akses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Listrik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1.7.2 </a:t>
                      </a:r>
                      <a:r>
                        <a:rPr lang="en-US" dirty="0" err="1" smtClean="0"/>
                        <a:t>Prasarana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Komunikasi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[3]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Permukinan</a:t>
                      </a:r>
                      <a:r>
                        <a:rPr lang="en-US" baseline="0" dirty="0" smtClean="0"/>
                        <a:t> – </a:t>
                      </a:r>
                      <a:r>
                        <a:rPr lang="en-US" baseline="0" dirty="0" err="1" smtClean="0"/>
                        <a:t>Akses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Komunikasi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1.5.4 Mata </a:t>
                      </a:r>
                      <a:r>
                        <a:rPr lang="en-US" dirty="0" err="1" smtClean="0"/>
                        <a:t>Pencaharian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Pokok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[2] 1.3 </a:t>
                      </a:r>
                      <a:r>
                        <a:rPr lang="en-US" dirty="0" err="1" smtClean="0"/>
                        <a:t>Potensi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Pertanian</a:t>
                      </a:r>
                      <a:endParaRPr lang="en-US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[2] 1.6.4 </a:t>
                      </a:r>
                      <a:r>
                        <a:rPr lang="en-US" baseline="0" dirty="0" err="1" smtClean="0"/>
                        <a:t>Lembaga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Ekonomi</a:t>
                      </a:r>
                      <a:endParaRPr lang="en-US" dirty="0" smtClean="0"/>
                    </a:p>
                    <a:p>
                      <a:r>
                        <a:rPr lang="en-US" baseline="0" dirty="0" smtClean="0"/>
                        <a:t>[2] 1.6.4.3 </a:t>
                      </a:r>
                      <a:r>
                        <a:rPr lang="en-US" baseline="0" dirty="0" err="1" smtClean="0"/>
                        <a:t>Industri</a:t>
                      </a:r>
                      <a:r>
                        <a:rPr lang="en-US" baseline="0" dirty="0" smtClean="0"/>
                        <a:t> Kecil &amp; </a:t>
                      </a:r>
                      <a:r>
                        <a:rPr lang="en-US" baseline="0" dirty="0" err="1" smtClean="0"/>
                        <a:t>Menengah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[2] 1.6.4.5 Usaha </a:t>
                      </a:r>
                      <a:r>
                        <a:rPr lang="en-US" baseline="0" dirty="0" err="1" smtClean="0"/>
                        <a:t>Jasa</a:t>
                      </a:r>
                      <a:r>
                        <a:rPr lang="en-US" baseline="0" dirty="0" smtClean="0"/>
                        <a:t> &amp; </a:t>
                      </a:r>
                      <a:r>
                        <a:rPr lang="en-US" baseline="0" dirty="0" err="1" smtClean="0"/>
                        <a:t>Perdagangan</a:t>
                      </a:r>
                      <a:endParaRPr lang="en-US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[4] </a:t>
                      </a:r>
                      <a:r>
                        <a:rPr lang="en-US" dirty="0" err="1" smtClean="0"/>
                        <a:t>Dimensi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Ekonomi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[2] 1.3.7 </a:t>
                      </a:r>
                      <a:r>
                        <a:rPr lang="en-US" dirty="0" err="1" smtClean="0"/>
                        <a:t>Potensi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Sumber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Daya</a:t>
                      </a:r>
                      <a:r>
                        <a:rPr lang="en-US" baseline="0" dirty="0" smtClean="0"/>
                        <a:t> Air</a:t>
                      </a:r>
                    </a:p>
                    <a:p>
                      <a:r>
                        <a:rPr lang="en-US" baseline="0" dirty="0" smtClean="0"/>
                        <a:t>[2] 1.3.3.3 </a:t>
                      </a:r>
                      <a:r>
                        <a:rPr lang="en-US" baseline="0" dirty="0" err="1" smtClean="0"/>
                        <a:t>Dampak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Pengolahan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Hutan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[5] </a:t>
                      </a:r>
                      <a:r>
                        <a:rPr lang="en-US" dirty="0" err="1" smtClean="0"/>
                        <a:t>Dimensi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Ekologi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[3] XIII.A </a:t>
                      </a:r>
                      <a:r>
                        <a:rPr lang="en-US" dirty="0" err="1" smtClean="0"/>
                        <a:t>APBDes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[7] </a:t>
                      </a:r>
                      <a:r>
                        <a:rPr lang="en-US" dirty="0" err="1" smtClean="0"/>
                        <a:t>Sumber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Pendapatan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Desa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095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379</Words>
  <Application>Microsoft Office PowerPoint</Application>
  <PresentationFormat>On-screen Show (4:3)</PresentationFormat>
  <Paragraphs>75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ismail - [2010]</cp:lastModifiedBy>
  <cp:revision>35</cp:revision>
  <dcterms:created xsi:type="dcterms:W3CDTF">2020-03-16T06:30:48Z</dcterms:created>
  <dcterms:modified xsi:type="dcterms:W3CDTF">2020-03-16T08:02:06Z</dcterms:modified>
</cp:coreProperties>
</file>